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D7507-6EAE-4DC4-AE44-A535F80DF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39B1E2-F5A5-4BD5-9D9B-990B4515D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F49C1B-1884-4D08-A8C1-1E9DDA3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12F228-9FC7-4D69-84D8-479ADE0A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987137-AAE7-4881-B93E-BC809C95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42E67-69E7-48EA-A271-8F04E901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5E4E877-1290-4BA1-90BB-C30D3AF64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7C814-88BA-4CA7-829C-9495C3C5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58E3BA-F96B-4B83-B39F-21F22121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6AD7EA-28EE-4162-B07B-91681F3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6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045BC7A-CFA2-4899-B4FA-49189E5CA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16A853-1BDF-4B75-ADB3-9DBD58D71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C3F48C-1E97-45FD-B222-29EFA4EF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54420F-2123-4B10-99FB-745C9E24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5CE43-B228-4115-99A8-97FF4DE8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0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6EEB2-01B6-4799-A5B3-846A4B0E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ED4313-ACF3-459B-976C-94D3BDC6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0C15B9-8DB9-4020-BD97-7FB31977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E30F91-FC03-49D7-ADD9-0E98A6E1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781B29-7776-42E6-95DD-D1F13672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DF9CC-235A-4CDF-ADCD-C6BD0B4A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AB54AE-CF8F-4C9C-8901-5562B18D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D9389E-4D26-489C-94A7-71E5FE40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B0B9DF-EAD6-49D6-9D57-CF43D1C8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3CE389-55E4-4E75-A534-AAB9B42F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75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8AAB2-FEEC-4267-88F5-407A240D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E0CFF5-729F-41CC-A05D-E5DA8EB95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5200C5-F178-4C9C-B685-FEA28B097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AC2ADA-9FC9-4BC6-A6AD-0092B9B9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68615D-AEA1-468A-AC45-901DC7B6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57CB03-C6B6-4E8E-85AD-E7B525E5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12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7DB3C-D3B4-4260-9BFB-F7B3D8DA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0BFD04-EFE8-4F20-8BE1-02DD941D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358EE4-2FFD-4FFC-BE28-42C9554B8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5E6700-E638-457F-9312-142309FDD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FB3909-0969-4D50-9557-031EFAC46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45EFD02-4694-4EF8-9B39-2623C72E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FF04DD-A246-4B28-8D8A-1CC6D693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CDA672F-DD3F-4AA7-9F4C-44ABD367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51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7DAFB-7D5A-40DE-8D07-50A0879C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969F773-B283-450E-AF3C-B298855B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68697D7-27A5-4A32-9ECE-99F3EDC8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D6DA59-AD5F-4D94-A447-7F5C679D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15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C877791-3670-4B2A-AC18-0D58AAD4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0AF5E8-43D1-4B06-96CA-F0931430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AF6AA2-B014-42AD-B54B-DD86D4B1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63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2E91B3-7A6B-4219-AB30-76CE7318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7CCC7B-12E9-4C27-8ABC-56C98FD3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40D6E1-53DD-4F21-B565-3424F8F24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FB605E-9A60-4872-9D67-35B81912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0F9A6-32C0-42A7-93BF-49FB4499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2DB500-A429-4300-B5A6-13DFB418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29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F288B-A8C8-4D62-A107-260B011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5BF1CA-15AB-4B91-9416-A5F86C605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69112D-C841-44D2-A332-2FD1D7F89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A64113-140A-4D44-BD67-F2236482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BFD5A6-BC68-4B6C-865A-E795444D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D68A16-5CF5-4817-90BF-EF918003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25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82B5359-6B4B-4539-B8B7-781E199F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A36A2-107A-44BC-88B5-F7AEB116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9DF4EF-E2D2-4894-B8D0-789A0A47D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43D5-1733-4E9E-890A-223A0D517678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DF4320-3C2E-4D34-AF60-DC7325CCD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EE96BD-0CB6-408C-BF57-09BBE1788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9D0D-9D5B-4536-B081-FCB9C91ADE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0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JVVwMO8Wo?si=3R2e9Tsoh6kJ5Ou-" TargetMode="External"/><Relationship Id="rId7" Type="http://schemas.openxmlformats.org/officeDocument/2006/relationships/hyperlink" Target="https://reurl.cc/kMa9Y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ishbar.com.tw/news1/nc/101/61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4">
            <a:extLst>
              <a:ext uri="{FF2B5EF4-FFF2-40B4-BE49-F238E27FC236}">
                <a16:creationId xmlns:a16="http://schemas.microsoft.com/office/drawing/2014/main" id="{5FE5F66D-44D4-4C21-8901-5EA58943A4CB}"/>
              </a:ext>
            </a:extLst>
          </p:cNvPr>
          <p:cNvSpPr txBox="1"/>
          <p:nvPr/>
        </p:nvSpPr>
        <p:spPr>
          <a:xfrm>
            <a:off x="2859087" y="261423"/>
            <a:ext cx="6166485" cy="72263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TW" altLang="en-US" sz="3600" b="1" kern="100" dirty="0">
                <a:solidFill>
                  <a:srgbClr val="0B3041"/>
                </a:solidFill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主菜</a:t>
            </a:r>
            <a:r>
              <a:rPr lang="zh-TW" sz="3600" b="1" kern="100" dirty="0">
                <a:ln>
                  <a:noFill/>
                </a:ln>
                <a:solidFill>
                  <a:srgbClr val="0B3041"/>
                </a:solidFill>
                <a:effectLst/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食材</a:t>
            </a:r>
            <a:r>
              <a:rPr lang="zh-TW" altLang="en-US" sz="3600" b="1" kern="100" dirty="0">
                <a:ln>
                  <a:noFill/>
                </a:ln>
                <a:solidFill>
                  <a:srgbClr val="0B3041"/>
                </a:solidFill>
                <a:effectLst/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介紹</a:t>
            </a:r>
            <a:r>
              <a:rPr lang="en-US" sz="3600" b="1" kern="100" dirty="0">
                <a:ln>
                  <a:noFill/>
                </a:ln>
                <a:solidFill>
                  <a:srgbClr val="0B3041"/>
                </a:solidFill>
                <a:effectLst/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  <a:r>
              <a:rPr lang="zh-TW" sz="3600" b="1" kern="100" dirty="0">
                <a:ln>
                  <a:noFill/>
                </a:ln>
                <a:solidFill>
                  <a:srgbClr val="0B3041"/>
                </a:solidFill>
                <a:effectLst/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鬼頭刀</a:t>
            </a:r>
            <a:endParaRPr lang="zh-TW" sz="1200" kern="100" dirty="0">
              <a:effectLst/>
              <a:latin typeface="Aptos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FCCF79C-71D5-410B-8828-41387138A465}"/>
              </a:ext>
            </a:extLst>
          </p:cNvPr>
          <p:cNvGrpSpPr/>
          <p:nvPr/>
        </p:nvGrpSpPr>
        <p:grpSpPr>
          <a:xfrm>
            <a:off x="514038" y="5053329"/>
            <a:ext cx="5299533" cy="1143286"/>
            <a:chOff x="540153" y="4576000"/>
            <a:chExt cx="4073792" cy="1143286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E382F505-B85F-4415-9867-A4C85009AB97}"/>
                </a:ext>
              </a:extLst>
            </p:cNvPr>
            <p:cNvSpPr/>
            <p:nvPr/>
          </p:nvSpPr>
          <p:spPr>
            <a:xfrm>
              <a:off x="540153" y="4576000"/>
              <a:ext cx="4073792" cy="584397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zh-TW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鬼頭刀有什麼營養</a:t>
              </a:r>
              <a:r>
                <a:rPr lang="en-US" altLang="zh-TW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zh-TW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dirty="0"/>
            </a:p>
          </p:txBody>
        </p:sp>
        <p:sp>
          <p:nvSpPr>
            <p:cNvPr id="6" name="文字方塊 2">
              <a:extLst>
                <a:ext uri="{FF2B5EF4-FFF2-40B4-BE49-F238E27FC236}">
                  <a16:creationId xmlns:a16="http://schemas.microsoft.com/office/drawing/2014/main" id="{3C012AC2-A99F-4869-82C1-492EF6B8B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153" y="4868198"/>
              <a:ext cx="4062837" cy="85108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9999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altLang="zh-TW" sz="1300" kern="100" dirty="0"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</a:t>
              </a:r>
              <a:r>
                <a:rPr lang="zh-TW" sz="1300" kern="100" dirty="0"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鬼頭刀含豐富的蛋白質、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維生素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B12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DHA(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廿二碳六烯酸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EPA(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廿碳五烯酸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DHA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有助於人體神經、視覺系統的發育。</a:t>
              </a:r>
              <a:r>
                <a:rPr lang="en-US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EPA</a:t>
              </a:r>
              <a:r>
                <a:rPr lang="zh-TW" sz="1300" kern="100" dirty="0">
                  <a:solidFill>
                    <a:srgbClr val="FF0000"/>
                  </a:solidFill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能降低罹患心血管疾病</a:t>
              </a:r>
              <a:r>
                <a:rPr lang="zh-TW" sz="1300" kern="100" dirty="0">
                  <a:effectLst/>
                  <a:latin typeface="Aptos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的可能。</a:t>
              </a:r>
              <a:endParaRPr lang="en-US" altLang="zh-TW" sz="1300" kern="100" dirty="0">
                <a:effectLst/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zh-TW" sz="1300" kern="100" dirty="0">
                <a:effectLst/>
                <a:latin typeface="Aptos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4F1644C-125C-49AA-B069-649FCDD33A8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279" r="604" b="2833"/>
          <a:stretch/>
        </p:blipFill>
        <p:spPr>
          <a:xfrm>
            <a:off x="5914239" y="1011911"/>
            <a:ext cx="5905849" cy="5184703"/>
          </a:xfrm>
          <a:prstGeom prst="rect">
            <a:avLst/>
          </a:prstGeom>
        </p:spPr>
      </p:pic>
      <p:sp>
        <p:nvSpPr>
          <p:cNvPr id="8" name="文字方塊 2">
            <a:extLst>
              <a:ext uri="{FF2B5EF4-FFF2-40B4-BE49-F238E27FC236}">
                <a16:creationId xmlns:a16="http://schemas.microsoft.com/office/drawing/2014/main" id="{92748445-C8AF-475C-99F3-741D5C54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7" y="3547887"/>
            <a:ext cx="5299534" cy="1259005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1300" kern="100" dirty="0"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        今天</a:t>
            </a:r>
            <a:r>
              <a:rPr lang="zh-TW" altLang="en-US" sz="1300" b="1" kern="100" dirty="0">
                <a:solidFill>
                  <a:srgbClr val="FF0000"/>
                </a:solidFill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酸菜魚</a:t>
            </a:r>
            <a:r>
              <a:rPr lang="zh-TW" altLang="en-US" sz="1300" b="1" kern="100" dirty="0"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用的主食材是鬼頭刀</a:t>
            </a:r>
            <a:r>
              <a:rPr lang="zh-TW" altLang="en-US" sz="1300" kern="100" dirty="0"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，鬼頭刀是達悟族文化中的神明之魚，每年飛魚季後，接著為期五天的「釣鬼頭刀」。達悟族男人用飛魚為魚餌，以拼板舟出海，耆老吟唱捕魚歌，祈求好豐收。</a:t>
            </a:r>
            <a:endParaRPr lang="en-US" altLang="zh-TW" sz="1300" kern="100" dirty="0">
              <a:latin typeface="Aptos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1300" kern="100" dirty="0">
                <a:latin typeface="Aptos"/>
                <a:ea typeface="微軟正黑體" panose="020B0604030504040204" pitchFamily="34" charset="-120"/>
                <a:cs typeface="Times New Roman" panose="02020603050405020304" pitchFamily="18" charset="0"/>
              </a:rPr>
              <a:t>達悟族人只用魚鉤和魚線徒手釣鬼頭刀，所以釣到鬼頭刀數量越多，在部落內的社會地位越高。</a:t>
            </a:r>
            <a:endParaRPr lang="zh-TW" sz="1300" kern="100" dirty="0">
              <a:effectLst/>
              <a:latin typeface="Aptos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hlinkClick r:id="rId3"/>
            <a:extLst>
              <a:ext uri="{FF2B5EF4-FFF2-40B4-BE49-F238E27FC236}">
                <a16:creationId xmlns:a16="http://schemas.microsoft.com/office/drawing/2014/main" id="{FD97C15B-22D8-4964-B109-402753D6F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37" y="971947"/>
            <a:ext cx="5299534" cy="257594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8C9078-610A-437E-840F-F5B55C5289DE}"/>
              </a:ext>
            </a:extLst>
          </p:cNvPr>
          <p:cNvSpPr txBox="1"/>
          <p:nvPr/>
        </p:nvSpPr>
        <p:spPr>
          <a:xfrm>
            <a:off x="9215114" y="6224472"/>
            <a:ext cx="297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 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食農教育平台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endParaRPr lang="zh-TW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洄游吧</a:t>
            </a:r>
            <a:r>
              <a:rPr lang="zh-TW" altLang="zh-TW" sz="1000" b="1" dirty="0"/>
              <a:t> </a:t>
            </a:r>
            <a:r>
              <a:rPr lang="en-US" altLang="zh-TW" sz="1000" b="1" u="sng" dirty="0">
                <a:hlinkClick r:id="rId5"/>
              </a:rPr>
              <a:t>https://www.fishbar.com.tw/news1/nc/101/61</a:t>
            </a:r>
            <a:endParaRPr lang="zh-TW" altLang="zh-TW" sz="1000" dirty="0"/>
          </a:p>
          <a:p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F88F8CF-CDB5-45F9-8591-2E8A004FEF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93" t="2024" b="922"/>
          <a:stretch/>
        </p:blipFill>
        <p:spPr>
          <a:xfrm>
            <a:off x="8888410" y="669366"/>
            <a:ext cx="889006" cy="88352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3EE19CD-A40D-4C24-BA5F-4893336D6CB9}"/>
              </a:ext>
            </a:extLst>
          </p:cNvPr>
          <p:cNvSpPr txBox="1"/>
          <p:nvPr/>
        </p:nvSpPr>
        <p:spPr>
          <a:xfrm>
            <a:off x="8816751" y="232668"/>
            <a:ext cx="248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點連結 看影片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海上飛虎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鬼頭刀產地直擊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D86F6D-A4DF-49E9-A101-D323F61C016A}"/>
              </a:ext>
            </a:extLst>
          </p:cNvPr>
          <p:cNvSpPr txBox="1"/>
          <p:nvPr/>
        </p:nvSpPr>
        <p:spPr>
          <a:xfrm>
            <a:off x="337701" y="133351"/>
            <a:ext cx="194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暖江好食光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楊麗雅營養師提供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1F3DD43-CD4C-C80D-1C21-A95DBDF46F62}"/>
              </a:ext>
            </a:extLst>
          </p:cNvPr>
          <p:cNvSpPr txBox="1"/>
          <p:nvPr/>
        </p:nvSpPr>
        <p:spPr>
          <a:xfrm>
            <a:off x="9777416" y="734912"/>
            <a:ext cx="1807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hlinkClick r:id="rId7"/>
              </a:rPr>
              <a:t>https://reurl.cc/kMa9Yx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187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227</Words>
  <Application>Microsoft Office PowerPoint</Application>
  <PresentationFormat>寬螢幕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Aptos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2024-12-17T08:19:14Z</dcterms:created>
  <dcterms:modified xsi:type="dcterms:W3CDTF">2024-12-19T00:10:50Z</dcterms:modified>
</cp:coreProperties>
</file>